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56436-D6E6-4381-B9B8-86F8528ABFA7}" v="211" dt="2021-12-11T05:21:21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ong Vu" userId="0a4eaf10660ed78a" providerId="LiveId" clId="{B0D56436-D6E6-4381-B9B8-86F8528ABFA7}"/>
    <pc:docChg chg="custSel addSld modSld">
      <pc:chgData name="Duong Vu" userId="0a4eaf10660ed78a" providerId="LiveId" clId="{B0D56436-D6E6-4381-B9B8-86F8528ABFA7}" dt="2021-12-11T05:21:21.325" v="1030" actId="14826"/>
      <pc:docMkLst>
        <pc:docMk/>
      </pc:docMkLst>
      <pc:sldChg chg="addSp modSp new mod setBg">
        <pc:chgData name="Duong Vu" userId="0a4eaf10660ed78a" providerId="LiveId" clId="{B0D56436-D6E6-4381-B9B8-86F8528ABFA7}" dt="2021-12-05T09:16:02.916" v="247" actId="26606"/>
        <pc:sldMkLst>
          <pc:docMk/>
          <pc:sldMk cId="957414465" sldId="256"/>
        </pc:sldMkLst>
        <pc:spChg chg="mo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2" creationId="{A00CD1DC-D121-406E-99FF-C4DB97297FCA}"/>
          </ac:spMkLst>
        </pc:spChg>
        <pc:spChg chg="mo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3" creationId="{B3D87D07-36F9-4A03-A381-E56BDF5B32FF}"/>
          </ac:spMkLst>
        </pc:spChg>
        <pc:spChg chg="ad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8" creationId="{D278ADA9-6383-4BDD-80D2-8899A402687B}"/>
          </ac:spMkLst>
        </pc:spChg>
        <pc:spChg chg="ad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10" creationId="{484B7147-B0F6-40ED-B5A2-FF72BC8198B6}"/>
          </ac:spMkLst>
        </pc:spChg>
        <pc:spChg chg="ad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12" creationId="{B36D2DE0-0628-4A9A-A59D-7BA8B5EB3022}"/>
          </ac:spMkLst>
        </pc:spChg>
        <pc:spChg chg="ad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14" creationId="{48E405C9-94BE-41DA-928C-DEC9A8550E9F}"/>
          </ac:spMkLst>
        </pc:spChg>
        <pc:spChg chg="ad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16" creationId="{D2091A72-D5BB-42AC-8FD3-F7747D90861E}"/>
          </ac:spMkLst>
        </pc:spChg>
        <pc:spChg chg="add">
          <ac:chgData name="Duong Vu" userId="0a4eaf10660ed78a" providerId="LiveId" clId="{B0D56436-D6E6-4381-B9B8-86F8528ABFA7}" dt="2021-12-05T09:16:02.916" v="247" actId="26606"/>
          <ac:spMkLst>
            <pc:docMk/>
            <pc:sldMk cId="957414465" sldId="256"/>
            <ac:spMk id="18" creationId="{6ED12BFC-A737-46AF-8411-481112D54B0C}"/>
          </ac:spMkLst>
        </pc:spChg>
      </pc:sldChg>
      <pc:sldChg chg="addSp delSp modSp new mod setBg modAnim">
        <pc:chgData name="Duong Vu" userId="0a4eaf10660ed78a" providerId="LiveId" clId="{B0D56436-D6E6-4381-B9B8-86F8528ABFA7}" dt="2021-12-11T05:21:21.325" v="1030" actId="14826"/>
        <pc:sldMkLst>
          <pc:docMk/>
          <pc:sldMk cId="494037476" sldId="257"/>
        </pc:sldMkLst>
        <pc:spChg chg="del mod">
          <ac:chgData name="Duong Vu" userId="0a4eaf10660ed78a" providerId="LiveId" clId="{B0D56436-D6E6-4381-B9B8-86F8528ABFA7}" dt="2021-12-05T09:04:50.881" v="119" actId="478"/>
          <ac:spMkLst>
            <pc:docMk/>
            <pc:sldMk cId="494037476" sldId="257"/>
            <ac:spMk id="2" creationId="{AE896C2F-9142-4FA6-A230-683AAAF9BE71}"/>
          </ac:spMkLst>
        </pc:spChg>
        <pc:spChg chg="del">
          <ac:chgData name="Duong Vu" userId="0a4eaf10660ed78a" providerId="LiveId" clId="{B0D56436-D6E6-4381-B9B8-86F8528ABFA7}" dt="2021-12-05T08:58:19.004" v="72" actId="931"/>
          <ac:spMkLst>
            <pc:docMk/>
            <pc:sldMk cId="494037476" sldId="257"/>
            <ac:spMk id="3" creationId="{C2AC3CDD-2085-41D6-9AD8-E9AEA78024F8}"/>
          </ac:spMkLst>
        </pc:spChg>
        <pc:spChg chg="add del">
          <ac:chgData name="Duong Vu" userId="0a4eaf10660ed78a" providerId="LiveId" clId="{B0D56436-D6E6-4381-B9B8-86F8528ABFA7}" dt="2021-12-05T09:04:22.737" v="118" actId="478"/>
          <ac:spMkLst>
            <pc:docMk/>
            <pc:sldMk cId="494037476" sldId="257"/>
            <ac:spMk id="6" creationId="{F6F29BBB-1389-4CED-98DB-EEAA53524AE2}"/>
          </ac:spMkLst>
        </pc:spChg>
        <pc:spChg chg="add del">
          <ac:chgData name="Duong Vu" userId="0a4eaf10660ed78a" providerId="LiveId" clId="{B0D56436-D6E6-4381-B9B8-86F8528ABFA7}" dt="2021-12-05T09:04:22.737" v="118" actId="478"/>
          <ac:spMkLst>
            <pc:docMk/>
            <pc:sldMk cId="494037476" sldId="257"/>
            <ac:spMk id="7" creationId="{B72FFE40-8350-457A-BA0C-06DFA371B03B}"/>
          </ac:spMkLst>
        </pc:spChg>
        <pc:spChg chg="add del">
          <ac:chgData name="Duong Vu" userId="0a4eaf10660ed78a" providerId="LiveId" clId="{B0D56436-D6E6-4381-B9B8-86F8528ABFA7}" dt="2021-12-05T09:04:22.737" v="118" actId="478"/>
          <ac:spMkLst>
            <pc:docMk/>
            <pc:sldMk cId="494037476" sldId="257"/>
            <ac:spMk id="8" creationId="{70D4A6F6-0491-46A6-A7F4-CF0417831762}"/>
          </ac:spMkLst>
        </pc:spChg>
        <pc:spChg chg="add del">
          <ac:chgData name="Duong Vu" userId="0a4eaf10660ed78a" providerId="LiveId" clId="{B0D56436-D6E6-4381-B9B8-86F8528ABFA7}" dt="2021-12-05T09:04:22.737" v="118" actId="478"/>
          <ac:spMkLst>
            <pc:docMk/>
            <pc:sldMk cId="494037476" sldId="257"/>
            <ac:spMk id="9" creationId="{AB9EA206-4A3E-490C-9D85-239549C5CEDF}"/>
          </ac:spMkLst>
        </pc:spChg>
        <pc:spChg chg="add del">
          <ac:chgData name="Duong Vu" userId="0a4eaf10660ed78a" providerId="LiveId" clId="{B0D56436-D6E6-4381-B9B8-86F8528ABFA7}" dt="2021-12-05T09:04:22.737" v="118" actId="478"/>
          <ac:spMkLst>
            <pc:docMk/>
            <pc:sldMk cId="494037476" sldId="257"/>
            <ac:spMk id="10" creationId="{0C7FCC40-F848-4E9C-B0E8-596F918F72EA}"/>
          </ac:spMkLst>
        </pc:spChg>
        <pc:spChg chg="add del mod">
          <ac:chgData name="Duong Vu" userId="0a4eaf10660ed78a" providerId="LiveId" clId="{B0D56436-D6E6-4381-B9B8-86F8528ABFA7}" dt="2021-12-05T09:04:53.586" v="120" actId="478"/>
          <ac:spMkLst>
            <pc:docMk/>
            <pc:sldMk cId="494037476" sldId="257"/>
            <ac:spMk id="12" creationId="{79DD227A-4877-441F-9135-80FA45185BB0}"/>
          </ac:spMkLst>
        </pc:spChg>
        <pc:spChg chg="add mod">
          <ac:chgData name="Duong Vu" userId="0a4eaf10660ed78a" providerId="LiveId" clId="{B0D56436-D6E6-4381-B9B8-86F8528ABFA7}" dt="2021-12-05T09:05:54.172" v="155" actId="1076"/>
          <ac:spMkLst>
            <pc:docMk/>
            <pc:sldMk cId="494037476" sldId="257"/>
            <ac:spMk id="15" creationId="{6E1E74CF-8F3D-49AA-91BC-EC1FF1376BA1}"/>
          </ac:spMkLst>
        </pc:spChg>
        <pc:spChg chg="add">
          <ac:chgData name="Duong Vu" userId="0a4eaf10660ed78a" providerId="LiveId" clId="{B0D56436-D6E6-4381-B9B8-86F8528ABFA7}" dt="2021-12-05T09:05:18.873" v="128" actId="26606"/>
          <ac:spMkLst>
            <pc:docMk/>
            <pc:sldMk cId="494037476" sldId="257"/>
            <ac:spMk id="19" creationId="{A9F529C3-C941-49FD-8C67-82F134F64BDB}"/>
          </ac:spMkLst>
        </pc:spChg>
        <pc:spChg chg="add">
          <ac:chgData name="Duong Vu" userId="0a4eaf10660ed78a" providerId="LiveId" clId="{B0D56436-D6E6-4381-B9B8-86F8528ABFA7}" dt="2021-12-05T09:05:18.873" v="128" actId="26606"/>
          <ac:spMkLst>
            <pc:docMk/>
            <pc:sldMk cId="494037476" sldId="257"/>
            <ac:spMk id="21" creationId="{20586029-32A0-47E5-9AEC-AE3ABA6B94D0}"/>
          </ac:spMkLst>
        </pc:spChg>
        <pc:picChg chg="add mod">
          <ac:chgData name="Duong Vu" userId="0a4eaf10660ed78a" providerId="LiveId" clId="{B0D56436-D6E6-4381-B9B8-86F8528ABFA7}" dt="2021-12-05T09:05:25.005" v="129" actId="1076"/>
          <ac:picMkLst>
            <pc:docMk/>
            <pc:sldMk cId="494037476" sldId="257"/>
            <ac:picMk id="5" creationId="{B258155C-6DBA-4357-BD75-E61334C423C1}"/>
          </ac:picMkLst>
        </pc:picChg>
        <pc:picChg chg="add mod">
          <ac:chgData name="Duong Vu" userId="0a4eaf10660ed78a" providerId="LiveId" clId="{B0D56436-D6E6-4381-B9B8-86F8528ABFA7}" dt="2021-12-11T05:21:21.325" v="1030" actId="14826"/>
          <ac:picMkLst>
            <pc:docMk/>
            <pc:sldMk cId="494037476" sldId="257"/>
            <ac:picMk id="14" creationId="{FC028884-59D5-4806-BBF4-F4271098A4E7}"/>
          </ac:picMkLst>
        </pc:picChg>
        <pc:picChg chg="add del">
          <ac:chgData name="Duong Vu" userId="0a4eaf10660ed78a" providerId="LiveId" clId="{B0D56436-D6E6-4381-B9B8-86F8528ABFA7}" dt="2021-12-05T09:04:22.737" v="118" actId="478"/>
          <ac:picMkLst>
            <pc:docMk/>
            <pc:sldMk cId="494037476" sldId="257"/>
            <ac:picMk id="1025" creationId="{91D5E439-D322-4307-8D98-3C3AC2F6AA68}"/>
          </ac:picMkLst>
        </pc:picChg>
        <pc:picChg chg="add del">
          <ac:chgData name="Duong Vu" userId="0a4eaf10660ed78a" providerId="LiveId" clId="{B0D56436-D6E6-4381-B9B8-86F8528ABFA7}" dt="2021-12-05T09:04:22.737" v="118" actId="478"/>
          <ac:picMkLst>
            <pc:docMk/>
            <pc:sldMk cId="494037476" sldId="257"/>
            <ac:picMk id="1026" creationId="{E5769A04-69A8-42CD-A94B-6691F8379A4C}"/>
          </ac:picMkLst>
        </pc:picChg>
        <pc:picChg chg="add del">
          <ac:chgData name="Duong Vu" userId="0a4eaf10660ed78a" providerId="LiveId" clId="{B0D56436-D6E6-4381-B9B8-86F8528ABFA7}" dt="2021-12-05T09:04:22.737" v="118" actId="478"/>
          <ac:picMkLst>
            <pc:docMk/>
            <pc:sldMk cId="494037476" sldId="257"/>
            <ac:picMk id="1027" creationId="{9D314DA3-55E1-4799-A833-2EEC6D313669}"/>
          </ac:picMkLst>
        </pc:picChg>
        <pc:picChg chg="add del">
          <ac:chgData name="Duong Vu" userId="0a4eaf10660ed78a" providerId="LiveId" clId="{B0D56436-D6E6-4381-B9B8-86F8528ABFA7}" dt="2021-12-05T09:04:22.737" v="118" actId="478"/>
          <ac:picMkLst>
            <pc:docMk/>
            <pc:sldMk cId="494037476" sldId="257"/>
            <ac:picMk id="1028" creationId="{876C445B-7ED4-4C44-8E85-874020EFE87E}"/>
          </ac:picMkLst>
        </pc:picChg>
        <pc:cxnChg chg="add">
          <ac:chgData name="Duong Vu" userId="0a4eaf10660ed78a" providerId="LiveId" clId="{B0D56436-D6E6-4381-B9B8-86F8528ABFA7}" dt="2021-12-05T09:05:18.873" v="128" actId="26606"/>
          <ac:cxnSpMkLst>
            <pc:docMk/>
            <pc:sldMk cId="494037476" sldId="257"/>
            <ac:cxnSpMk id="23" creationId="{8C730EAB-A532-4295-A302-FB4B90DB9F5E}"/>
          </ac:cxnSpMkLst>
        </pc:cxnChg>
      </pc:sldChg>
      <pc:sldChg chg="addSp delSp modSp new mod modAnim">
        <pc:chgData name="Duong Vu" userId="0a4eaf10660ed78a" providerId="LiveId" clId="{B0D56436-D6E6-4381-B9B8-86F8528ABFA7}" dt="2021-12-05T10:22:20.356" v="885"/>
        <pc:sldMkLst>
          <pc:docMk/>
          <pc:sldMk cId="721499909" sldId="258"/>
        </pc:sldMkLst>
        <pc:spChg chg="del">
          <ac:chgData name="Duong Vu" userId="0a4eaf10660ed78a" providerId="LiveId" clId="{B0D56436-D6E6-4381-B9B8-86F8528ABFA7}" dt="2021-12-05T09:06:27.238" v="156" actId="478"/>
          <ac:spMkLst>
            <pc:docMk/>
            <pc:sldMk cId="721499909" sldId="258"/>
            <ac:spMk id="2" creationId="{D0C4E2ED-1596-4001-9990-3C7BED475077}"/>
          </ac:spMkLst>
        </pc:spChg>
        <pc:spChg chg="del">
          <ac:chgData name="Duong Vu" userId="0a4eaf10660ed78a" providerId="LiveId" clId="{B0D56436-D6E6-4381-B9B8-86F8528ABFA7}" dt="2021-12-05T09:06:32.242" v="157" actId="931"/>
          <ac:spMkLst>
            <pc:docMk/>
            <pc:sldMk cId="721499909" sldId="258"/>
            <ac:spMk id="3" creationId="{BAD50E45-9A40-4D58-A10F-0DE16F257D36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7" creationId="{1AD3700C-91C2-4985-BC72-7CE9A7C1A1AA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8" creationId="{3592C526-BBB8-4930-8C84-C7BECF529A97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9" creationId="{B73AAB1C-8C96-4F13-8985-265871D9EB61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0" creationId="{0A258173-EE61-4941-B8C2-39F2520A1F30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1" creationId="{4C2C3CE4-B330-4CED-AA8D-36D3CFB580E1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2" creationId="{3692EDED-2B45-4701-8133-8D5EDC3EB5C3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3" creationId="{D1CA8E83-8F14-4655-ADCC-61BFC706A33E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4" creationId="{64710E31-943F-4DDA-B695-76948EFE375A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5" creationId="{A72AD4A3-6226-4C24-9CAB-4EAC9D009B95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6" creationId="{3DCD0BE8-E482-43A2-B8D8-0D4997C1DFDE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7" creationId="{B76ACDEE-E871-480E-ACB6-33F59F394E85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8" creationId="{25710207-8592-4386-81B0-18299782FEAE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19" creationId="{4BD630CC-611F-4C80-80E4-F604900E4200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20" creationId="{AF043F2C-BA50-474D-8C07-3B2AF14DBD3A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21" creationId="{008C7314-B60E-41BB-851B-C51B762FC9F2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22" creationId="{5EA324F8-ABC6-428E-9268-A80CD8D67ED5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23" creationId="{6539DAA8-3116-48E1-9978-58334E341EE4}"/>
          </ac:spMkLst>
        </pc:spChg>
        <pc:spChg chg="mod">
          <ac:chgData name="Duong Vu" userId="0a4eaf10660ed78a" providerId="LiveId" clId="{B0D56436-D6E6-4381-B9B8-86F8528ABFA7}" dt="2021-12-05T09:11:22.010" v="195" actId="1076"/>
          <ac:spMkLst>
            <pc:docMk/>
            <pc:sldMk cId="721499909" sldId="258"/>
            <ac:spMk id="24" creationId="{AB4F7B27-6B77-437C-A037-3BD863BC186E}"/>
          </ac:spMkLst>
        </pc:spChg>
        <pc:spChg chg="add mod">
          <ac:chgData name="Duong Vu" userId="0a4eaf10660ed78a" providerId="LiveId" clId="{B0D56436-D6E6-4381-B9B8-86F8528ABFA7}" dt="2021-12-05T09:11:44.115" v="200" actId="1076"/>
          <ac:spMkLst>
            <pc:docMk/>
            <pc:sldMk cId="721499909" sldId="258"/>
            <ac:spMk id="30" creationId="{5F89A21F-3CA0-4DF5-B055-3609F73A770B}"/>
          </ac:spMkLst>
        </pc:spChg>
        <pc:spChg chg="add mod">
          <ac:chgData name="Duong Vu" userId="0a4eaf10660ed78a" providerId="LiveId" clId="{B0D56436-D6E6-4381-B9B8-86F8528ABFA7}" dt="2021-12-05T09:15:18.992" v="234" actId="1076"/>
          <ac:spMkLst>
            <pc:docMk/>
            <pc:sldMk cId="721499909" sldId="258"/>
            <ac:spMk id="34" creationId="{7304FE43-8E36-4980-82B3-B314F5CB2B88}"/>
          </ac:spMkLst>
        </pc:spChg>
        <pc:spChg chg="add del mod">
          <ac:chgData name="Duong Vu" userId="0a4eaf10660ed78a" providerId="LiveId" clId="{B0D56436-D6E6-4381-B9B8-86F8528ABFA7}" dt="2021-12-05T09:16:55.991" v="251" actId="478"/>
          <ac:spMkLst>
            <pc:docMk/>
            <pc:sldMk cId="721499909" sldId="258"/>
            <ac:spMk id="35" creationId="{BD17E09F-59C1-430A-9FF7-C8BC388E53BC}"/>
          </ac:spMkLst>
        </pc:spChg>
        <pc:grpChg chg="mod">
          <ac:chgData name="Duong Vu" userId="0a4eaf10660ed78a" providerId="LiveId" clId="{B0D56436-D6E6-4381-B9B8-86F8528ABFA7}" dt="2021-12-05T09:07:14.756" v="163" actId="338"/>
          <ac:grpSpMkLst>
            <pc:docMk/>
            <pc:sldMk cId="721499909" sldId="258"/>
            <ac:grpSpMk id="1" creationId="{00000000-0000-0000-0000-000000000000}"/>
          </ac:grpSpMkLst>
        </pc:grpChg>
        <pc:grpChg chg="mod">
          <ac:chgData name="Duong Vu" userId="0a4eaf10660ed78a" providerId="LiveId" clId="{B0D56436-D6E6-4381-B9B8-86F8528ABFA7}" dt="2021-12-05T09:11:22.010" v="195" actId="1076"/>
          <ac:grpSpMkLst>
            <pc:docMk/>
            <pc:sldMk cId="721499909" sldId="258"/>
            <ac:grpSpMk id="6" creationId="{CB9928F3-B77C-4282-ADA8-639555175468}"/>
          </ac:grpSpMkLst>
        </pc:grpChg>
        <pc:picChg chg="add mod">
          <ac:chgData name="Duong Vu" userId="0a4eaf10660ed78a" providerId="LiveId" clId="{B0D56436-D6E6-4381-B9B8-86F8528ABFA7}" dt="2021-12-05T09:15:34.139" v="245" actId="1076"/>
          <ac:picMkLst>
            <pc:docMk/>
            <pc:sldMk cId="721499909" sldId="258"/>
            <ac:picMk id="5" creationId="{FB91840F-7A6B-4656-B6EB-807C65F9EC1B}"/>
          </ac:picMkLst>
        </pc:picChg>
        <pc:picChg chg="add mod">
          <ac:chgData name="Duong Vu" userId="0a4eaf10660ed78a" providerId="LiveId" clId="{B0D56436-D6E6-4381-B9B8-86F8528ABFA7}" dt="2021-12-05T09:11:10.584" v="190" actId="14100"/>
          <ac:picMkLst>
            <pc:docMk/>
            <pc:sldMk cId="721499909" sldId="258"/>
            <ac:picMk id="26" creationId="{E128D44E-343F-4F18-8F27-946219A69EF0}"/>
          </ac:picMkLst>
        </pc:picChg>
        <pc:picChg chg="add mod modCrop">
          <ac:chgData name="Duong Vu" userId="0a4eaf10660ed78a" providerId="LiveId" clId="{B0D56436-D6E6-4381-B9B8-86F8528ABFA7}" dt="2021-12-05T09:13:35.152" v="214" actId="14100"/>
          <ac:picMkLst>
            <pc:docMk/>
            <pc:sldMk cId="721499909" sldId="258"/>
            <ac:picMk id="28" creationId="{43345B73-9407-4D2F-BF6C-2B6DD1AE4142}"/>
          </ac:picMkLst>
        </pc:picChg>
        <pc:picChg chg="add mod modCrop">
          <ac:chgData name="Duong Vu" userId="0a4eaf10660ed78a" providerId="LiveId" clId="{B0D56436-D6E6-4381-B9B8-86F8528ABFA7}" dt="2021-12-05T09:13:47.447" v="217" actId="1076"/>
          <ac:picMkLst>
            <pc:docMk/>
            <pc:sldMk cId="721499909" sldId="258"/>
            <ac:picMk id="31" creationId="{02FD7FE2-EC90-4A46-B62B-3415A6D24A3D}"/>
          </ac:picMkLst>
        </pc:picChg>
        <pc:picChg chg="add mod modCrop">
          <ac:chgData name="Duong Vu" userId="0a4eaf10660ed78a" providerId="LiveId" clId="{B0D56436-D6E6-4381-B9B8-86F8528ABFA7}" dt="2021-12-05T09:15:26.704" v="244" actId="1036"/>
          <ac:picMkLst>
            <pc:docMk/>
            <pc:sldMk cId="721499909" sldId="258"/>
            <ac:picMk id="33" creationId="{8DA8DB69-5FEC-4C57-A5D1-01A14963B95E}"/>
          </ac:picMkLst>
        </pc:picChg>
        <pc:picChg chg="add del mod">
          <ac:chgData name="Duong Vu" userId="0a4eaf10660ed78a" providerId="LiveId" clId="{B0D56436-D6E6-4381-B9B8-86F8528ABFA7}" dt="2021-12-05T09:07:14.756" v="163" actId="338"/>
          <ac:picMkLst>
            <pc:docMk/>
            <pc:sldMk cId="721499909" sldId="258"/>
            <ac:picMk id="2050" creationId="{37C23AF8-0D0D-4176-8E37-881DDF442F3F}"/>
          </ac:picMkLst>
        </pc:picChg>
      </pc:sldChg>
      <pc:sldChg chg="addSp modSp new mod modAnim">
        <pc:chgData name="Duong Vu" userId="0a4eaf10660ed78a" providerId="LiveId" clId="{B0D56436-D6E6-4381-B9B8-86F8528ABFA7}" dt="2021-12-05T10:22:37.929" v="892"/>
        <pc:sldMkLst>
          <pc:docMk/>
          <pc:sldMk cId="2808114562" sldId="259"/>
        </pc:sldMkLst>
        <pc:spChg chg="mod">
          <ac:chgData name="Duong Vu" userId="0a4eaf10660ed78a" providerId="LiveId" clId="{B0D56436-D6E6-4381-B9B8-86F8528ABFA7}" dt="2021-12-05T09:23:10.986" v="358"/>
          <ac:spMkLst>
            <pc:docMk/>
            <pc:sldMk cId="2808114562" sldId="259"/>
            <ac:spMk id="2" creationId="{7451353F-15BD-40C1-9B78-7F587C71D1C9}"/>
          </ac:spMkLst>
        </pc:spChg>
        <pc:spChg chg="mod">
          <ac:chgData name="Duong Vu" userId="0a4eaf10660ed78a" providerId="LiveId" clId="{B0D56436-D6E6-4381-B9B8-86F8528ABFA7}" dt="2021-12-05T09:26:56.129" v="510" actId="27636"/>
          <ac:spMkLst>
            <pc:docMk/>
            <pc:sldMk cId="2808114562" sldId="259"/>
            <ac:spMk id="3" creationId="{5102F0BE-36F2-4A53-863E-D601A8970521}"/>
          </ac:spMkLst>
        </pc:spChg>
        <pc:picChg chg="add mod modCrop">
          <ac:chgData name="Duong Vu" userId="0a4eaf10660ed78a" providerId="LiveId" clId="{B0D56436-D6E6-4381-B9B8-86F8528ABFA7}" dt="2021-12-05T09:28:02.833" v="528" actId="1076"/>
          <ac:picMkLst>
            <pc:docMk/>
            <pc:sldMk cId="2808114562" sldId="259"/>
            <ac:picMk id="5" creationId="{FC6C2E90-36E2-4A41-ACBE-C0B0F8FCECFB}"/>
          </ac:picMkLst>
        </pc:picChg>
        <pc:picChg chg="add mod modCrop">
          <ac:chgData name="Duong Vu" userId="0a4eaf10660ed78a" providerId="LiveId" clId="{B0D56436-D6E6-4381-B9B8-86F8528ABFA7}" dt="2021-12-05T10:22:29.763" v="888" actId="1076"/>
          <ac:picMkLst>
            <pc:docMk/>
            <pc:sldMk cId="2808114562" sldId="259"/>
            <ac:picMk id="7" creationId="{22E57394-808C-4022-998D-FF5730BCD4D8}"/>
          </ac:picMkLst>
        </pc:picChg>
        <pc:picChg chg="add mod modCrop">
          <ac:chgData name="Duong Vu" userId="0a4eaf10660ed78a" providerId="LiveId" clId="{B0D56436-D6E6-4381-B9B8-86F8528ABFA7}" dt="2021-12-05T09:28:39.902" v="539" actId="1076"/>
          <ac:picMkLst>
            <pc:docMk/>
            <pc:sldMk cId="2808114562" sldId="259"/>
            <ac:picMk id="9" creationId="{CE88739B-835F-40E1-A9A1-3474CC2787B8}"/>
          </ac:picMkLst>
        </pc:picChg>
        <pc:picChg chg="add mod">
          <ac:chgData name="Duong Vu" userId="0a4eaf10660ed78a" providerId="LiveId" clId="{B0D56436-D6E6-4381-B9B8-86F8528ABFA7}" dt="2021-12-05T09:29:13.817" v="543" actId="1076"/>
          <ac:picMkLst>
            <pc:docMk/>
            <pc:sldMk cId="2808114562" sldId="259"/>
            <ac:picMk id="11" creationId="{E5C5AE46-332F-40BD-95DE-B69A9C9EFA4B}"/>
          </ac:picMkLst>
        </pc:picChg>
      </pc:sldChg>
      <pc:sldChg chg="addSp modSp new mod setBg addAnim setClrOvrMap">
        <pc:chgData name="Duong Vu" userId="0a4eaf10660ed78a" providerId="LiveId" clId="{B0D56436-D6E6-4381-B9B8-86F8528ABFA7}" dt="2021-12-05T09:20:27.345" v="349"/>
        <pc:sldMkLst>
          <pc:docMk/>
          <pc:sldMk cId="3518448636" sldId="260"/>
        </pc:sldMkLst>
        <pc:spChg chg="mod">
          <ac:chgData name="Duong Vu" userId="0a4eaf10660ed78a" providerId="LiveId" clId="{B0D56436-D6E6-4381-B9B8-86F8528ABFA7}" dt="2021-12-05T09:20:27.336" v="347" actId="26606"/>
          <ac:spMkLst>
            <pc:docMk/>
            <pc:sldMk cId="3518448636" sldId="260"/>
            <ac:spMk id="2" creationId="{2D06AACF-D395-4D5D-BFB1-71366BC3D59E}"/>
          </ac:spMkLst>
        </pc:spChg>
        <pc:spChg chg="mod">
          <ac:chgData name="Duong Vu" userId="0a4eaf10660ed78a" providerId="LiveId" clId="{B0D56436-D6E6-4381-B9B8-86F8528ABFA7}" dt="2021-12-05T09:20:27.336" v="347" actId="26606"/>
          <ac:spMkLst>
            <pc:docMk/>
            <pc:sldMk cId="3518448636" sldId="260"/>
            <ac:spMk id="3" creationId="{56CCC1CB-7AD3-4C6A-8D61-236A047D68AF}"/>
          </ac:spMkLst>
        </pc:spChg>
        <pc:spChg chg="add">
          <ac:chgData name="Duong Vu" userId="0a4eaf10660ed78a" providerId="LiveId" clId="{B0D56436-D6E6-4381-B9B8-86F8528ABFA7}" dt="2021-12-05T09:20:27.336" v="347" actId="26606"/>
          <ac:spMkLst>
            <pc:docMk/>
            <pc:sldMk cId="3518448636" sldId="260"/>
            <ac:spMk id="9" creationId="{0671A8AE-40A1-4631-A6B8-581AFF065482}"/>
          </ac:spMkLst>
        </pc:spChg>
        <pc:spChg chg="add">
          <ac:chgData name="Duong Vu" userId="0a4eaf10660ed78a" providerId="LiveId" clId="{B0D56436-D6E6-4381-B9B8-86F8528ABFA7}" dt="2021-12-05T09:20:27.336" v="347" actId="26606"/>
          <ac:spMkLst>
            <pc:docMk/>
            <pc:sldMk cId="3518448636" sldId="260"/>
            <ac:spMk id="11" creationId="{AB58EF07-17C2-48CF-ABB0-EEF1F17CB8F0}"/>
          </ac:spMkLst>
        </pc:spChg>
        <pc:spChg chg="add">
          <ac:chgData name="Duong Vu" userId="0a4eaf10660ed78a" providerId="LiveId" clId="{B0D56436-D6E6-4381-B9B8-86F8528ABFA7}" dt="2021-12-05T09:20:27.336" v="347" actId="26606"/>
          <ac:spMkLst>
            <pc:docMk/>
            <pc:sldMk cId="3518448636" sldId="260"/>
            <ac:spMk id="13" creationId="{AF2F604E-43BE-4DC3-B983-E071523364F8}"/>
          </ac:spMkLst>
        </pc:spChg>
        <pc:spChg chg="add">
          <ac:chgData name="Duong Vu" userId="0a4eaf10660ed78a" providerId="LiveId" clId="{B0D56436-D6E6-4381-B9B8-86F8528ABFA7}" dt="2021-12-05T09:20:27.336" v="347" actId="26606"/>
          <ac:spMkLst>
            <pc:docMk/>
            <pc:sldMk cId="3518448636" sldId="260"/>
            <ac:spMk id="15" creationId="{08C9B587-E65E-4B52-B37C-ABEBB6E87928}"/>
          </ac:spMkLst>
        </pc:spChg>
        <pc:picChg chg="add">
          <ac:chgData name="Duong Vu" userId="0a4eaf10660ed78a" providerId="LiveId" clId="{B0D56436-D6E6-4381-B9B8-86F8528ABFA7}" dt="2021-12-05T09:20:27.336" v="347" actId="26606"/>
          <ac:picMkLst>
            <pc:docMk/>
            <pc:sldMk cId="3518448636" sldId="260"/>
            <ac:picMk id="5" creationId="{A02FB5C3-BA39-4623-B4EC-2CF30BBBF105}"/>
          </ac:picMkLst>
        </pc:picChg>
      </pc:sldChg>
      <pc:sldChg chg="addSp delSp modSp new mod modAnim">
        <pc:chgData name="Duong Vu" userId="0a4eaf10660ed78a" providerId="LiveId" clId="{B0D56436-D6E6-4381-B9B8-86F8528ABFA7}" dt="2021-12-05T10:23:11.089" v="901"/>
        <pc:sldMkLst>
          <pc:docMk/>
          <pc:sldMk cId="1664340014" sldId="261"/>
        </pc:sldMkLst>
        <pc:spChg chg="mod">
          <ac:chgData name="Duong Vu" userId="0a4eaf10660ed78a" providerId="LiveId" clId="{B0D56436-D6E6-4381-B9B8-86F8528ABFA7}" dt="2021-12-05T09:53:15.089" v="630" actId="20577"/>
          <ac:spMkLst>
            <pc:docMk/>
            <pc:sldMk cId="1664340014" sldId="261"/>
            <ac:spMk id="2" creationId="{9973487C-8692-463A-8295-B558EFCCB23E}"/>
          </ac:spMkLst>
        </pc:spChg>
        <pc:spChg chg="del">
          <ac:chgData name="Duong Vu" userId="0a4eaf10660ed78a" providerId="LiveId" clId="{B0D56436-D6E6-4381-B9B8-86F8528ABFA7}" dt="2021-12-05T09:54:12.114" v="631" actId="931"/>
          <ac:spMkLst>
            <pc:docMk/>
            <pc:sldMk cId="1664340014" sldId="261"/>
            <ac:spMk id="3" creationId="{FF559B93-5A80-447A-BB51-F7C297EB16D4}"/>
          </ac:spMkLst>
        </pc:spChg>
        <pc:spChg chg="add mod">
          <ac:chgData name="Duong Vu" userId="0a4eaf10660ed78a" providerId="LiveId" clId="{B0D56436-D6E6-4381-B9B8-86F8528ABFA7}" dt="2021-12-05T10:23:05.590" v="900" actId="1076"/>
          <ac:spMkLst>
            <pc:docMk/>
            <pc:sldMk cId="1664340014" sldId="261"/>
            <ac:spMk id="13" creationId="{D9D2AAC4-0F8E-4551-B799-8485AB55C7BD}"/>
          </ac:spMkLst>
        </pc:spChg>
        <pc:picChg chg="add mod">
          <ac:chgData name="Duong Vu" userId="0a4eaf10660ed78a" providerId="LiveId" clId="{B0D56436-D6E6-4381-B9B8-86F8528ABFA7}" dt="2021-12-05T09:54:17.342" v="635" actId="14100"/>
          <ac:picMkLst>
            <pc:docMk/>
            <pc:sldMk cId="1664340014" sldId="261"/>
            <ac:picMk id="5" creationId="{A188DC10-1C9E-40B7-B413-79ECE82A4CD6}"/>
          </ac:picMkLst>
        </pc:picChg>
        <pc:picChg chg="add mod modCrop">
          <ac:chgData name="Duong Vu" userId="0a4eaf10660ed78a" providerId="LiveId" clId="{B0D56436-D6E6-4381-B9B8-86F8528ABFA7}" dt="2021-12-05T09:56:28.587" v="649" actId="14100"/>
          <ac:picMkLst>
            <pc:docMk/>
            <pc:sldMk cId="1664340014" sldId="261"/>
            <ac:picMk id="7" creationId="{2DCD0490-33F6-433B-87BE-4CF167C73191}"/>
          </ac:picMkLst>
        </pc:picChg>
        <pc:picChg chg="add mod modCrop">
          <ac:chgData name="Duong Vu" userId="0a4eaf10660ed78a" providerId="LiveId" clId="{B0D56436-D6E6-4381-B9B8-86F8528ABFA7}" dt="2021-12-05T09:57:01.125" v="659" actId="732"/>
          <ac:picMkLst>
            <pc:docMk/>
            <pc:sldMk cId="1664340014" sldId="261"/>
            <ac:picMk id="9" creationId="{3893B6F2-7E3E-4876-96AD-C308A3703B22}"/>
          </ac:picMkLst>
        </pc:picChg>
        <pc:picChg chg="add mod modCrop">
          <ac:chgData name="Duong Vu" userId="0a4eaf10660ed78a" providerId="LiveId" clId="{B0D56436-D6E6-4381-B9B8-86F8528ABFA7}" dt="2021-12-05T09:57:25.239" v="667" actId="1076"/>
          <ac:picMkLst>
            <pc:docMk/>
            <pc:sldMk cId="1664340014" sldId="261"/>
            <ac:picMk id="11" creationId="{31A6DFCB-4237-452C-BD68-660402A430EC}"/>
          </ac:picMkLst>
        </pc:picChg>
        <pc:picChg chg="add mod">
          <ac:chgData name="Duong Vu" userId="0a4eaf10660ed78a" providerId="LiveId" clId="{B0D56436-D6E6-4381-B9B8-86F8528ABFA7}" dt="2021-12-05T09:57:29.020" v="669" actId="1076"/>
          <ac:picMkLst>
            <pc:docMk/>
            <pc:sldMk cId="1664340014" sldId="261"/>
            <ac:picMk id="3074" creationId="{A578EDAF-5E53-4D57-BA10-494601AB3188}"/>
          </ac:picMkLst>
        </pc:picChg>
      </pc:sldChg>
      <pc:sldChg chg="addSp delSp modSp new mod modAnim">
        <pc:chgData name="Duong Vu" userId="0a4eaf10660ed78a" providerId="LiveId" clId="{B0D56436-D6E6-4381-B9B8-86F8528ABFA7}" dt="2021-12-05T10:23:24.983" v="907"/>
        <pc:sldMkLst>
          <pc:docMk/>
          <pc:sldMk cId="3138005431" sldId="262"/>
        </pc:sldMkLst>
        <pc:spChg chg="del">
          <ac:chgData name="Duong Vu" userId="0a4eaf10660ed78a" providerId="LiveId" clId="{B0D56436-D6E6-4381-B9B8-86F8528ABFA7}" dt="2021-12-05T10:01:30.839" v="672" actId="478"/>
          <ac:spMkLst>
            <pc:docMk/>
            <pc:sldMk cId="3138005431" sldId="262"/>
            <ac:spMk id="2" creationId="{02D215AC-AB87-4560-B943-5523B124D9C2}"/>
          </ac:spMkLst>
        </pc:spChg>
        <pc:spChg chg="del">
          <ac:chgData name="Duong Vu" userId="0a4eaf10660ed78a" providerId="LiveId" clId="{B0D56436-D6E6-4381-B9B8-86F8528ABFA7}" dt="2021-12-05T10:01:29.404" v="671" actId="478"/>
          <ac:spMkLst>
            <pc:docMk/>
            <pc:sldMk cId="3138005431" sldId="262"/>
            <ac:spMk id="3" creationId="{B35E5EDD-A0E0-46F4-B4DA-107FF8D69CDE}"/>
          </ac:spMkLst>
        </pc:spChg>
        <pc:picChg chg="add mod">
          <ac:chgData name="Duong Vu" userId="0a4eaf10660ed78a" providerId="LiveId" clId="{B0D56436-D6E6-4381-B9B8-86F8528ABFA7}" dt="2021-12-05T10:02:14.033" v="677" actId="1076"/>
          <ac:picMkLst>
            <pc:docMk/>
            <pc:sldMk cId="3138005431" sldId="262"/>
            <ac:picMk id="5" creationId="{0F5F25C1-BF5E-4CE3-9C5A-6F23E8F1666B}"/>
          </ac:picMkLst>
        </pc:picChg>
        <pc:picChg chg="add mod modCrop">
          <ac:chgData name="Duong Vu" userId="0a4eaf10660ed78a" providerId="LiveId" clId="{B0D56436-D6E6-4381-B9B8-86F8528ABFA7}" dt="2021-12-05T10:03:30.329" v="684" actId="1076"/>
          <ac:picMkLst>
            <pc:docMk/>
            <pc:sldMk cId="3138005431" sldId="262"/>
            <ac:picMk id="7" creationId="{7DDCB4C2-17C5-428C-8417-3F8E1B5BE499}"/>
          </ac:picMkLst>
        </pc:picChg>
        <pc:picChg chg="add mod modCrop">
          <ac:chgData name="Duong Vu" userId="0a4eaf10660ed78a" providerId="LiveId" clId="{B0D56436-D6E6-4381-B9B8-86F8528ABFA7}" dt="2021-12-05T10:04:08.697" v="692" actId="14100"/>
          <ac:picMkLst>
            <pc:docMk/>
            <pc:sldMk cId="3138005431" sldId="262"/>
            <ac:picMk id="9" creationId="{CF6184C1-2B77-46C7-8853-A653518584D0}"/>
          </ac:picMkLst>
        </pc:picChg>
        <pc:picChg chg="add mod modCrop">
          <ac:chgData name="Duong Vu" userId="0a4eaf10660ed78a" providerId="LiveId" clId="{B0D56436-D6E6-4381-B9B8-86F8528ABFA7}" dt="2021-12-05T10:04:47.614" v="702" actId="1076"/>
          <ac:picMkLst>
            <pc:docMk/>
            <pc:sldMk cId="3138005431" sldId="262"/>
            <ac:picMk id="11" creationId="{E8184806-E68A-4269-A819-B7C4EE7495E3}"/>
          </ac:picMkLst>
        </pc:picChg>
        <pc:picChg chg="add mod modCrop">
          <ac:chgData name="Duong Vu" userId="0a4eaf10660ed78a" providerId="LiveId" clId="{B0D56436-D6E6-4381-B9B8-86F8528ABFA7}" dt="2021-12-05T10:05:24.385" v="707" actId="1076"/>
          <ac:picMkLst>
            <pc:docMk/>
            <pc:sldMk cId="3138005431" sldId="262"/>
            <ac:picMk id="13" creationId="{C02ACF89-74A2-45A6-9640-B5A336605C79}"/>
          </ac:picMkLst>
        </pc:picChg>
        <pc:picChg chg="add mod">
          <ac:chgData name="Duong Vu" userId="0a4eaf10660ed78a" providerId="LiveId" clId="{B0D56436-D6E6-4381-B9B8-86F8528ABFA7}" dt="2021-12-05T10:09:11.911" v="710" actId="14100"/>
          <ac:picMkLst>
            <pc:docMk/>
            <pc:sldMk cId="3138005431" sldId="262"/>
            <ac:picMk id="15" creationId="{1B5F2A9D-A70A-4841-8E00-E2C329D994AF}"/>
          </ac:picMkLst>
        </pc:picChg>
      </pc:sldChg>
      <pc:sldChg chg="addSp delSp modSp new mod modAnim">
        <pc:chgData name="Duong Vu" userId="0a4eaf10660ed78a" providerId="LiveId" clId="{B0D56436-D6E6-4381-B9B8-86F8528ABFA7}" dt="2021-12-05T10:23:32.674" v="910"/>
        <pc:sldMkLst>
          <pc:docMk/>
          <pc:sldMk cId="87449268" sldId="263"/>
        </pc:sldMkLst>
        <pc:spChg chg="del">
          <ac:chgData name="Duong Vu" userId="0a4eaf10660ed78a" providerId="LiveId" clId="{B0D56436-D6E6-4381-B9B8-86F8528ABFA7}" dt="2021-12-05T10:10:12.739" v="713" actId="478"/>
          <ac:spMkLst>
            <pc:docMk/>
            <pc:sldMk cId="87449268" sldId="263"/>
            <ac:spMk id="2" creationId="{4C08D606-3543-4A3A-9147-1E1376ADF5DA}"/>
          </ac:spMkLst>
        </pc:spChg>
        <pc:spChg chg="del">
          <ac:chgData name="Duong Vu" userId="0a4eaf10660ed78a" providerId="LiveId" clId="{B0D56436-D6E6-4381-B9B8-86F8528ABFA7}" dt="2021-12-05T10:10:09.976" v="712" actId="931"/>
          <ac:spMkLst>
            <pc:docMk/>
            <pc:sldMk cId="87449268" sldId="263"/>
            <ac:spMk id="3" creationId="{3912261C-09C8-49EA-B47F-A21025167F3F}"/>
          </ac:spMkLst>
        </pc:spChg>
        <pc:picChg chg="add mod">
          <ac:chgData name="Duong Vu" userId="0a4eaf10660ed78a" providerId="LiveId" clId="{B0D56436-D6E6-4381-B9B8-86F8528ABFA7}" dt="2021-12-05T10:10:19.771" v="715" actId="14100"/>
          <ac:picMkLst>
            <pc:docMk/>
            <pc:sldMk cId="87449268" sldId="263"/>
            <ac:picMk id="5" creationId="{65046BCE-5DBD-407C-B621-3169F937ED71}"/>
          </ac:picMkLst>
        </pc:picChg>
        <pc:picChg chg="add mod modCrop">
          <ac:chgData name="Duong Vu" userId="0a4eaf10660ed78a" providerId="LiveId" clId="{B0D56436-D6E6-4381-B9B8-86F8528ABFA7}" dt="2021-12-05T10:12:42.570" v="731" actId="1076"/>
          <ac:picMkLst>
            <pc:docMk/>
            <pc:sldMk cId="87449268" sldId="263"/>
            <ac:picMk id="7" creationId="{BC109BCE-4FC6-4951-93F6-2FF919D0C35A}"/>
          </ac:picMkLst>
        </pc:picChg>
        <pc:picChg chg="add mod modCrop">
          <ac:chgData name="Duong Vu" userId="0a4eaf10660ed78a" providerId="LiveId" clId="{B0D56436-D6E6-4381-B9B8-86F8528ABFA7}" dt="2021-12-05T10:12:43.911" v="732" actId="1076"/>
          <ac:picMkLst>
            <pc:docMk/>
            <pc:sldMk cId="87449268" sldId="263"/>
            <ac:picMk id="9" creationId="{18E6E7F2-2404-49C7-96FA-2894DFC38DC9}"/>
          </ac:picMkLst>
        </pc:picChg>
      </pc:sldChg>
      <pc:sldChg chg="addSp delSp modSp new mod setBg modAnim">
        <pc:chgData name="Duong Vu" userId="0a4eaf10660ed78a" providerId="LiveId" clId="{B0D56436-D6E6-4381-B9B8-86F8528ABFA7}" dt="2021-12-05T10:23:38.025" v="912"/>
        <pc:sldMkLst>
          <pc:docMk/>
          <pc:sldMk cId="3117664988" sldId="264"/>
        </pc:sldMkLst>
        <pc:spChg chg="del">
          <ac:chgData name="Duong Vu" userId="0a4eaf10660ed78a" providerId="LiveId" clId="{B0D56436-D6E6-4381-B9B8-86F8528ABFA7}" dt="2021-12-05T10:12:49.217" v="734" actId="478"/>
          <ac:spMkLst>
            <pc:docMk/>
            <pc:sldMk cId="3117664988" sldId="264"/>
            <ac:spMk id="2" creationId="{EA8FB349-3502-455A-BBC4-4A5DFDF2911B}"/>
          </ac:spMkLst>
        </pc:spChg>
        <pc:spChg chg="del">
          <ac:chgData name="Duong Vu" userId="0a4eaf10660ed78a" providerId="LiveId" clId="{B0D56436-D6E6-4381-B9B8-86F8528ABFA7}" dt="2021-12-05T10:12:49.217" v="734" actId="478"/>
          <ac:spMkLst>
            <pc:docMk/>
            <pc:sldMk cId="3117664988" sldId="264"/>
            <ac:spMk id="3" creationId="{6BB41B99-2322-4952-9925-B4E8C162F31D}"/>
          </ac:spMkLst>
        </pc:spChg>
        <pc:spChg chg="add">
          <ac:chgData name="Duong Vu" userId="0a4eaf10660ed78a" providerId="LiveId" clId="{B0D56436-D6E6-4381-B9B8-86F8528ABFA7}" dt="2021-12-05T10:14:37.090" v="748" actId="26606"/>
          <ac:spMkLst>
            <pc:docMk/>
            <pc:sldMk cId="3117664988" sldId="264"/>
            <ac:spMk id="12" creationId="{A9F529C3-C941-49FD-8C67-82F134F64BDB}"/>
          </ac:spMkLst>
        </pc:spChg>
        <pc:spChg chg="add">
          <ac:chgData name="Duong Vu" userId="0a4eaf10660ed78a" providerId="LiveId" clId="{B0D56436-D6E6-4381-B9B8-86F8528ABFA7}" dt="2021-12-05T10:14:37.090" v="748" actId="26606"/>
          <ac:spMkLst>
            <pc:docMk/>
            <pc:sldMk cId="3117664988" sldId="264"/>
            <ac:spMk id="14" creationId="{20586029-32A0-47E5-9AEC-AE3ABA6B94D0}"/>
          </ac:spMkLst>
        </pc:spChg>
        <pc:picChg chg="add mod modCrop">
          <ac:chgData name="Duong Vu" userId="0a4eaf10660ed78a" providerId="LiveId" clId="{B0D56436-D6E6-4381-B9B8-86F8528ABFA7}" dt="2021-12-05T10:14:48.184" v="749" actId="11530"/>
          <ac:picMkLst>
            <pc:docMk/>
            <pc:sldMk cId="3117664988" sldId="264"/>
            <ac:picMk id="5" creationId="{85B8E449-DE6D-4DC9-B573-A378C471258F}"/>
          </ac:picMkLst>
        </pc:picChg>
        <pc:picChg chg="add mod modCrop">
          <ac:chgData name="Duong Vu" userId="0a4eaf10660ed78a" providerId="LiveId" clId="{B0D56436-D6E6-4381-B9B8-86F8528ABFA7}" dt="2021-12-05T10:17:02.668" v="762" actId="1076"/>
          <ac:picMkLst>
            <pc:docMk/>
            <pc:sldMk cId="3117664988" sldId="264"/>
            <ac:picMk id="7" creationId="{FBE59E0A-D7EF-41B1-B926-753D49163E38}"/>
          </ac:picMkLst>
        </pc:picChg>
        <pc:cxnChg chg="add">
          <ac:chgData name="Duong Vu" userId="0a4eaf10660ed78a" providerId="LiveId" clId="{B0D56436-D6E6-4381-B9B8-86F8528ABFA7}" dt="2021-12-05T10:14:37.090" v="748" actId="26606"/>
          <ac:cxnSpMkLst>
            <pc:docMk/>
            <pc:sldMk cId="3117664988" sldId="264"/>
            <ac:cxnSpMk id="16" creationId="{8C730EAB-A532-4295-A302-FB4B90DB9F5E}"/>
          </ac:cxnSpMkLst>
        </pc:cxnChg>
      </pc:sldChg>
      <pc:sldChg chg="addSp delSp modSp new mod modAnim">
        <pc:chgData name="Duong Vu" userId="0a4eaf10660ed78a" providerId="LiveId" clId="{B0D56436-D6E6-4381-B9B8-86F8528ABFA7}" dt="2021-12-05T10:23:41.910" v="914"/>
        <pc:sldMkLst>
          <pc:docMk/>
          <pc:sldMk cId="3359462665" sldId="265"/>
        </pc:sldMkLst>
        <pc:spChg chg="del">
          <ac:chgData name="Duong Vu" userId="0a4eaf10660ed78a" providerId="LiveId" clId="{B0D56436-D6E6-4381-B9B8-86F8528ABFA7}" dt="2021-12-05T10:14:58.314" v="751" actId="478"/>
          <ac:spMkLst>
            <pc:docMk/>
            <pc:sldMk cId="3359462665" sldId="265"/>
            <ac:spMk id="2" creationId="{4AE81654-8017-420C-9BE7-D25B5B7A6CC4}"/>
          </ac:spMkLst>
        </pc:spChg>
        <pc:spChg chg="del">
          <ac:chgData name="Duong Vu" userId="0a4eaf10660ed78a" providerId="LiveId" clId="{B0D56436-D6E6-4381-B9B8-86F8528ABFA7}" dt="2021-12-05T10:14:58.314" v="751" actId="478"/>
          <ac:spMkLst>
            <pc:docMk/>
            <pc:sldMk cId="3359462665" sldId="265"/>
            <ac:spMk id="3" creationId="{BAF647B6-4FE5-433B-B126-31C85434580A}"/>
          </ac:spMkLst>
        </pc:spChg>
        <pc:picChg chg="add mod modCrop">
          <ac:chgData name="Duong Vu" userId="0a4eaf10660ed78a" providerId="LiveId" clId="{B0D56436-D6E6-4381-B9B8-86F8528ABFA7}" dt="2021-12-05T10:17:26.101" v="772" actId="1076"/>
          <ac:picMkLst>
            <pc:docMk/>
            <pc:sldMk cId="3359462665" sldId="265"/>
            <ac:picMk id="5" creationId="{F87B31C8-267F-487F-9279-8E6FC2DA028B}"/>
          </ac:picMkLst>
        </pc:picChg>
        <pc:picChg chg="add mod">
          <ac:chgData name="Duong Vu" userId="0a4eaf10660ed78a" providerId="LiveId" clId="{B0D56436-D6E6-4381-B9B8-86F8528ABFA7}" dt="2021-12-05T10:17:19.630" v="768" actId="1076"/>
          <ac:picMkLst>
            <pc:docMk/>
            <pc:sldMk cId="3359462665" sldId="265"/>
            <ac:picMk id="7" creationId="{15A57031-275A-487B-99C0-2A317FD8C022}"/>
          </ac:picMkLst>
        </pc:picChg>
      </pc:sldChg>
      <pc:sldChg chg="addSp delSp modSp new mod modAnim">
        <pc:chgData name="Duong Vu" userId="0a4eaf10660ed78a" providerId="LiveId" clId="{B0D56436-D6E6-4381-B9B8-86F8528ABFA7}" dt="2021-12-05T10:23:46.812" v="916"/>
        <pc:sldMkLst>
          <pc:docMk/>
          <pc:sldMk cId="4229853893" sldId="266"/>
        </pc:sldMkLst>
        <pc:spChg chg="del mod">
          <ac:chgData name="Duong Vu" userId="0a4eaf10660ed78a" providerId="LiveId" clId="{B0D56436-D6E6-4381-B9B8-86F8528ABFA7}" dt="2021-12-05T10:18:30.196" v="794" actId="478"/>
          <ac:spMkLst>
            <pc:docMk/>
            <pc:sldMk cId="4229853893" sldId="266"/>
            <ac:spMk id="2" creationId="{EE18A1E5-9D01-45B7-8F30-4B4140092F27}"/>
          </ac:spMkLst>
        </pc:spChg>
        <pc:spChg chg="del">
          <ac:chgData name="Duong Vu" userId="0a4eaf10660ed78a" providerId="LiveId" clId="{B0D56436-D6E6-4381-B9B8-86F8528ABFA7}" dt="2021-12-05T10:18:25.498" v="790" actId="931"/>
          <ac:spMkLst>
            <pc:docMk/>
            <pc:sldMk cId="4229853893" sldId="266"/>
            <ac:spMk id="3" creationId="{ED132B91-2E6F-4D36-8463-611D284366A2}"/>
          </ac:spMkLst>
        </pc:spChg>
        <pc:spChg chg="add del mod">
          <ac:chgData name="Duong Vu" userId="0a4eaf10660ed78a" providerId="LiveId" clId="{B0D56436-D6E6-4381-B9B8-86F8528ABFA7}" dt="2021-12-05T10:18:33.097" v="795" actId="478"/>
          <ac:spMkLst>
            <pc:docMk/>
            <pc:sldMk cId="4229853893" sldId="266"/>
            <ac:spMk id="7" creationId="{D9BDDB91-8707-492A-BFF3-CA03F11F4678}"/>
          </ac:spMkLst>
        </pc:spChg>
        <pc:picChg chg="add mod">
          <ac:chgData name="Duong Vu" userId="0a4eaf10660ed78a" providerId="LiveId" clId="{B0D56436-D6E6-4381-B9B8-86F8528ABFA7}" dt="2021-12-05T10:20:02.619" v="855" actId="1035"/>
          <ac:picMkLst>
            <pc:docMk/>
            <pc:sldMk cId="4229853893" sldId="266"/>
            <ac:picMk id="5" creationId="{7353D093-B25B-4575-9B0A-623374C6A48F}"/>
          </ac:picMkLst>
        </pc:picChg>
        <pc:picChg chg="add mod">
          <ac:chgData name="Duong Vu" userId="0a4eaf10660ed78a" providerId="LiveId" clId="{B0D56436-D6E6-4381-B9B8-86F8528ABFA7}" dt="2021-12-05T10:20:02.619" v="855" actId="1035"/>
          <ac:picMkLst>
            <pc:docMk/>
            <pc:sldMk cId="4229853893" sldId="266"/>
            <ac:picMk id="9" creationId="{0C5FD3F2-DD3C-4430-817F-0F176C81E395}"/>
          </ac:picMkLst>
        </pc:picChg>
      </pc:sldChg>
      <pc:sldChg chg="addSp delSp modSp new mod modAnim">
        <pc:chgData name="Duong Vu" userId="0a4eaf10660ed78a" providerId="LiveId" clId="{B0D56436-D6E6-4381-B9B8-86F8528ABFA7}" dt="2021-12-05T10:24:41.829" v="926"/>
        <pc:sldMkLst>
          <pc:docMk/>
          <pc:sldMk cId="4018769408" sldId="267"/>
        </pc:sldMkLst>
        <pc:spChg chg="del">
          <ac:chgData name="Duong Vu" userId="0a4eaf10660ed78a" providerId="LiveId" clId="{B0D56436-D6E6-4381-B9B8-86F8528ABFA7}" dt="2021-12-05T10:20:07.772" v="857" actId="478"/>
          <ac:spMkLst>
            <pc:docMk/>
            <pc:sldMk cId="4018769408" sldId="267"/>
            <ac:spMk id="2" creationId="{9E4421FD-F3A7-46E3-8DF8-CCBF4082E01E}"/>
          </ac:spMkLst>
        </pc:spChg>
        <pc:spChg chg="del">
          <ac:chgData name="Duong Vu" userId="0a4eaf10660ed78a" providerId="LiveId" clId="{B0D56436-D6E6-4381-B9B8-86F8528ABFA7}" dt="2021-12-05T10:20:14.105" v="858" actId="931"/>
          <ac:spMkLst>
            <pc:docMk/>
            <pc:sldMk cId="4018769408" sldId="267"/>
            <ac:spMk id="3" creationId="{A080A3FC-9075-45AC-BA03-24C124F28B77}"/>
          </ac:spMkLst>
        </pc:spChg>
        <pc:picChg chg="add mod">
          <ac:chgData name="Duong Vu" userId="0a4eaf10660ed78a" providerId="LiveId" clId="{B0D56436-D6E6-4381-B9B8-86F8528ABFA7}" dt="2021-12-05T10:20:19.394" v="861" actId="1076"/>
          <ac:picMkLst>
            <pc:docMk/>
            <pc:sldMk cId="4018769408" sldId="267"/>
            <ac:picMk id="5" creationId="{52FF3E72-EF8C-4229-9DE3-8B19682D5FE3}"/>
          </ac:picMkLst>
        </pc:picChg>
        <pc:picChg chg="add mod">
          <ac:chgData name="Duong Vu" userId="0a4eaf10660ed78a" providerId="LiveId" clId="{B0D56436-D6E6-4381-B9B8-86F8528ABFA7}" dt="2021-12-05T10:20:55.608" v="867" actId="1076"/>
          <ac:picMkLst>
            <pc:docMk/>
            <pc:sldMk cId="4018769408" sldId="267"/>
            <ac:picMk id="7" creationId="{F30D7809-FFEF-4DF6-84B6-466839F62A10}"/>
          </ac:picMkLst>
        </pc:picChg>
        <pc:picChg chg="add mod">
          <ac:chgData name="Duong Vu" userId="0a4eaf10660ed78a" providerId="LiveId" clId="{B0D56436-D6E6-4381-B9B8-86F8528ABFA7}" dt="2021-12-05T10:21:37.768" v="873" actId="1076"/>
          <ac:picMkLst>
            <pc:docMk/>
            <pc:sldMk cId="4018769408" sldId="267"/>
            <ac:picMk id="9" creationId="{C563CD17-3DA9-4E2C-B9C6-8B20167C064D}"/>
          </ac:picMkLst>
        </pc:picChg>
        <pc:picChg chg="add mod">
          <ac:chgData name="Duong Vu" userId="0a4eaf10660ed78a" providerId="LiveId" clId="{B0D56436-D6E6-4381-B9B8-86F8528ABFA7}" dt="2021-12-05T10:24:36.463" v="925" actId="1076"/>
          <ac:picMkLst>
            <pc:docMk/>
            <pc:sldMk cId="4018769408" sldId="267"/>
            <ac:picMk id="11" creationId="{36D43F15-598E-4729-AF96-AA3873D0FBD7}"/>
          </ac:picMkLst>
        </pc:picChg>
      </pc:sldChg>
      <pc:sldChg chg="addSp delSp modSp new mod modAnim">
        <pc:chgData name="Duong Vu" userId="0a4eaf10660ed78a" providerId="LiveId" clId="{B0D56436-D6E6-4381-B9B8-86F8528ABFA7}" dt="2021-12-05T10:29:56.939" v="1029"/>
        <pc:sldMkLst>
          <pc:docMk/>
          <pc:sldMk cId="754411683" sldId="268"/>
        </pc:sldMkLst>
        <pc:spChg chg="del">
          <ac:chgData name="Duong Vu" userId="0a4eaf10660ed78a" providerId="LiveId" clId="{B0D56436-D6E6-4381-B9B8-86F8528ABFA7}" dt="2021-12-05T10:25:29.392" v="928" actId="478"/>
          <ac:spMkLst>
            <pc:docMk/>
            <pc:sldMk cId="754411683" sldId="268"/>
            <ac:spMk id="2" creationId="{B4B53DF0-62F6-47A7-A453-9248AE2FFC8C}"/>
          </ac:spMkLst>
        </pc:spChg>
        <pc:spChg chg="del">
          <ac:chgData name="Duong Vu" userId="0a4eaf10660ed78a" providerId="LiveId" clId="{B0D56436-D6E6-4381-B9B8-86F8528ABFA7}" dt="2021-12-05T10:25:29.392" v="928" actId="478"/>
          <ac:spMkLst>
            <pc:docMk/>
            <pc:sldMk cId="754411683" sldId="268"/>
            <ac:spMk id="3" creationId="{A1AEB3AF-D05C-46CE-9482-D8CD9F8B1FC6}"/>
          </ac:spMkLst>
        </pc:spChg>
        <pc:spChg chg="add mod">
          <ac:chgData name="Duong Vu" userId="0a4eaf10660ed78a" providerId="LiveId" clId="{B0D56436-D6E6-4381-B9B8-86F8528ABFA7}" dt="2021-12-05T10:29:47.486" v="1024" actId="1076"/>
          <ac:spMkLst>
            <pc:docMk/>
            <pc:sldMk cId="754411683" sldId="268"/>
            <ac:spMk id="8" creationId="{E8C4441C-3933-47FE-B5AB-8192870B7AAD}"/>
          </ac:spMkLst>
        </pc:spChg>
        <pc:spChg chg="add mod">
          <ac:chgData name="Duong Vu" userId="0a4eaf10660ed78a" providerId="LiveId" clId="{B0D56436-D6E6-4381-B9B8-86F8528ABFA7}" dt="2021-12-05T10:29:19.400" v="1018" actId="1076"/>
          <ac:spMkLst>
            <pc:docMk/>
            <pc:sldMk cId="754411683" sldId="268"/>
            <ac:spMk id="9" creationId="{3083F73B-64C7-4409-9655-624919D18E5E}"/>
          </ac:spMkLst>
        </pc:spChg>
        <pc:spChg chg="add mod">
          <ac:chgData name="Duong Vu" userId="0a4eaf10660ed78a" providerId="LiveId" clId="{B0D56436-D6E6-4381-B9B8-86F8528ABFA7}" dt="2021-12-05T10:29:38.908" v="1021" actId="1076"/>
          <ac:spMkLst>
            <pc:docMk/>
            <pc:sldMk cId="754411683" sldId="268"/>
            <ac:spMk id="10" creationId="{B0B5B58F-91A9-402C-8A95-3CBACBCD9D9C}"/>
          </ac:spMkLst>
        </pc:spChg>
        <pc:spChg chg="add mod">
          <ac:chgData name="Duong Vu" userId="0a4eaf10660ed78a" providerId="LiveId" clId="{B0D56436-D6E6-4381-B9B8-86F8528ABFA7}" dt="2021-12-05T10:29:53.304" v="1027" actId="1076"/>
          <ac:spMkLst>
            <pc:docMk/>
            <pc:sldMk cId="754411683" sldId="268"/>
            <ac:spMk id="11" creationId="{A024999E-F254-4650-A65E-9A2477B0D68E}"/>
          </ac:spMkLst>
        </pc:spChg>
        <pc:picChg chg="add mod">
          <ac:chgData name="Duong Vu" userId="0a4eaf10660ed78a" providerId="LiveId" clId="{B0D56436-D6E6-4381-B9B8-86F8528ABFA7}" dt="2021-12-05T10:25:56.292" v="938" actId="1076"/>
          <ac:picMkLst>
            <pc:docMk/>
            <pc:sldMk cId="754411683" sldId="268"/>
            <ac:picMk id="5" creationId="{2DACD322-5E33-4651-938D-933F6AF85479}"/>
          </ac:picMkLst>
        </pc:picChg>
        <pc:picChg chg="add mod">
          <ac:chgData name="Duong Vu" userId="0a4eaf10660ed78a" providerId="LiveId" clId="{B0D56436-D6E6-4381-B9B8-86F8528ABFA7}" dt="2021-12-05T10:25:52.429" v="935" actId="14100"/>
          <ac:picMkLst>
            <pc:docMk/>
            <pc:sldMk cId="754411683" sldId="268"/>
            <ac:picMk id="7" creationId="{5AF55FB0-54DF-4DC1-9E7B-B9C25809E83E}"/>
          </ac:picMkLst>
        </pc:picChg>
        <pc:picChg chg="add del mod">
          <ac:chgData name="Duong Vu" userId="0a4eaf10660ed78a" providerId="LiveId" clId="{B0D56436-D6E6-4381-B9B8-86F8528ABFA7}" dt="2021-12-05T10:28:15.994" v="978" actId="478"/>
          <ac:picMkLst>
            <pc:docMk/>
            <pc:sldMk cId="754411683" sldId="268"/>
            <ac:picMk id="4097" creationId="{E5C13AA3-0FCE-4ADA-B68B-2D50401E5DC6}"/>
          </ac:picMkLst>
        </pc:picChg>
        <pc:picChg chg="add del mod">
          <ac:chgData name="Duong Vu" userId="0a4eaf10660ed78a" providerId="LiveId" clId="{B0D56436-D6E6-4381-B9B8-86F8528ABFA7}" dt="2021-12-05T10:27:10.130" v="960" actId="478"/>
          <ac:picMkLst>
            <pc:docMk/>
            <pc:sldMk cId="754411683" sldId="268"/>
            <ac:picMk id="4098" creationId="{69F15249-2961-4B7F-85AB-125117D4A6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7450F1-251F-4D84-9230-CA282B097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2F36EFB-18B7-4A74-BF1E-71EF10EEF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28C6DF-7C62-4512-AF81-C1959061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ECA0FED-0524-4A62-AFEB-B08FB5BC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B45EAE5-8C46-4FF9-B580-21708A93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78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59B7C8-6184-4739-AACD-5CC6A019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E78986-346B-4FA9-BBCF-B80122449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C42E61-C252-45C1-8DCA-4570ED4B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300DBE-BCE8-4EE9-9A89-091603DD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79D961-2756-4881-BFD6-988B6D8D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07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56DDA8D-6A26-47C8-8A30-615118253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19DC1F0-FAE3-4E1A-8D21-757561790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E9B8A0-7ACE-4454-983E-54E1B5FD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2DC95E-8275-4F49-91ED-91B436EF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E353CE-23FB-4782-BB07-AF0EAE24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1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DC2091-8D9E-4E04-8B0C-1C97F6A9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8300AB-DED9-48D2-9D41-00E56432C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52C3D61-7D5F-4270-9680-43C37E64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990635-0684-4864-97C5-002E4703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C7D303-5CE8-482F-BB99-8166780B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3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AC430A-A38F-493B-B00E-25A421CF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A1B0AFA-75DE-4473-AFB9-83292DDB3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C433F0-1C46-45E4-9686-9991715A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83B59A-BF07-40A1-973C-35145193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411EBC-4B1D-4B17-AB53-21592DAE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71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B9A845-FFE6-4239-95AE-C4CFE8C6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37C935-FD2C-4D61-A063-5A25B1FD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0B9F569-503B-4A57-A7F2-9B60C095F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243426-4101-4C5A-B083-051B6F1A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E976D1-002A-437C-AAF4-6C5E1677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207C84E-7825-4B5E-AE12-B0B40FE5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8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8DA192-C76D-47A0-80E5-D3DBF603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9CADA0E-5953-4144-937E-494231290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BE3EDA6-FAD1-4A1F-A5D7-DF61D523D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C22F527-D6DA-4174-AF2D-B44173A20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698ECF4-CF35-4C1E-BF55-A21DC566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7A1E1FB-99B6-4477-A2F2-783F2779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1513719-AF83-482C-9448-D849295F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DAA7D08-A71A-4CD8-9A29-0BC9B4CD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793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FBD4C6-217A-49A9-881F-57BB1F03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391C4AC-5B05-4A53-9725-47CA623B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7169E4F-9847-454E-AEC4-9C58ABBC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750F44E-8B0E-4DCA-ACFF-A65796D6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61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9E2E293-B691-4CB2-835D-C3555531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C5F3E10-A02F-4C4A-B6CE-03C8C0D3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D465CC3-7DA7-474C-9E0F-BBCC6E3D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13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DBBDC8-E191-4135-9450-FC83E4E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480D11-AAC9-4EBC-A557-2491864D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50F9A05-C578-48FB-8E01-EBBE2E68E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0A5B7C-8845-46D3-AE24-EBF29519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3AE5ECB-1270-4D7E-A28C-65ED404A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73FD756-8434-4BAF-907C-4D794A5E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33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434565-BA29-4DD1-89D5-9C1C4FC0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F8F6FEB-E0A5-4A05-BEAE-31D6A97EC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E1506CF-AFF7-4D76-A54F-8735B068C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A56D89C-9B4B-48E9-8CA0-A453623F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6087437-58A7-461E-9EB7-5D2E1CF2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965B31-01A2-4919-9125-F0F032F4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22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3433230-7D28-46BE-BAAC-3EDF96D4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429EC24-90E4-4102-A6D1-1188F10DC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18A41B-A7C5-47BF-BC95-41B82BC7B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8858-29E1-47DB-AB70-197790F39EE9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E0997E-EC01-4B0E-AE91-61180B5EA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0492946-C74E-4C10-85FC-A640A3834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2B27-45B8-4CB9-96C6-D24E49503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69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00CD1DC-D121-406E-99FF-C4DB9729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vi-VN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3D87D07-36F9-4A03-A381-E56BDF5B3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Lê</a:t>
            </a:r>
            <a:endParaRPr lang="vi-VN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1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87B31C8-267F-487F-9279-8E6FC2DA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19052"/>
          <a:stretch/>
        </p:blipFill>
        <p:spPr>
          <a:xfrm>
            <a:off x="233916" y="1897005"/>
            <a:ext cx="4593265" cy="3229971"/>
          </a:xfrm>
          <a:prstGeom prst="snip2SameRect">
            <a:avLst>
              <a:gd name="adj1" fmla="val 33170"/>
              <a:gd name="adj2" fmla="val 4401"/>
            </a:avLst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5A57031-275A-487B-99C0-2A317FD8C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82" y="2951848"/>
            <a:ext cx="6137790" cy="17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7353D093-B25B-4575-9B0A-623374C6A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" y="1606579"/>
            <a:ext cx="9937974" cy="1269522"/>
          </a:xfr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0C5FD3F2-DD3C-4430-817F-0F176C81E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8" y="3183229"/>
            <a:ext cx="11028743" cy="22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52FF3E72-EF8C-4229-9DE3-8B19682D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00" y="394219"/>
            <a:ext cx="3350380" cy="2465939"/>
          </a:xfrm>
        </p:spPr>
      </p:pic>
      <p:pic>
        <p:nvPicPr>
          <p:cNvPr id="7" name="Hình ảnh 6" descr="Ảnh có chứa bàn&#10;&#10;Mô tả được tạo tự động">
            <a:extLst>
              <a:ext uri="{FF2B5EF4-FFF2-40B4-BE49-F238E27FC236}">
                <a16:creationId xmlns:a16="http://schemas.microsoft.com/office/drawing/2014/main" id="{F30D7809-FFEF-4DF6-84B6-466839F62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79"/>
            <a:ext cx="4333152" cy="2465939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63CD17-3DA9-4E2C-B9C6-8B20167C0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" y="2860158"/>
            <a:ext cx="4781433" cy="1815174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36D43F15-598E-4729-AF96-AA3873D0F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2" y="5134991"/>
            <a:ext cx="5665642" cy="11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ăng-ten&#10;&#10;Mô tả được tạo tự động">
            <a:extLst>
              <a:ext uri="{FF2B5EF4-FFF2-40B4-BE49-F238E27FC236}">
                <a16:creationId xmlns:a16="http://schemas.microsoft.com/office/drawing/2014/main" id="{2DACD322-5E33-4651-938D-933F6AF85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32" y="200706"/>
            <a:ext cx="3631245" cy="2983746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5AF55FB0-54DF-4DC1-9E7B-B9C25809E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6" y="445254"/>
            <a:ext cx="8147429" cy="141544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8C4441C-3933-47FE-B5AB-8192870B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23" y="2707398"/>
            <a:ext cx="37930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OAC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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OBDcó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3083F73B-64C7-4409-9655-624919D18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723" y="3736379"/>
                <a:ext cx="2193229" cy="96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vi-VN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vi-VN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kumimoji="0" lang="en-US" altLang="vi-VN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altLang="vi-VN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kumimoji="0" lang="en-US" altLang="vi-VN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vi-VN" altLang="vi-V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vi-VN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(</a:t>
                </a:r>
                <a:r>
                  <a:rPr kumimoji="0" lang="en-US" altLang="vi-VN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kumimoji="0" lang="en-US" altLang="vi-VN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vi-VN" altLang="vi-V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3083F73B-64C7-4409-9655-624919D18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723" y="3736379"/>
                <a:ext cx="2193229" cy="968470"/>
              </a:xfrm>
              <a:prstGeom prst="rect">
                <a:avLst/>
              </a:prstGeom>
              <a:blipFill>
                <a:blip r:embed="rId4"/>
                <a:stretch>
                  <a:fillRect l="-5556" t="-4403" r="-4167" b="-176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">
            <a:extLst>
              <a:ext uri="{FF2B5EF4-FFF2-40B4-BE49-F238E27FC236}">
                <a16:creationId xmlns:a16="http://schemas.microsoft.com/office/drawing/2014/main" id="{B0B5B58F-91A9-402C-8A95-3CBACBCD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23" y="5181902"/>
            <a:ext cx="49071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OAC= 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OBD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(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g.c.g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=&gt; AC = BD (2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tương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ứng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024999E-F254-4650-A65E-9A2477B0D68E}"/>
                  </a:ext>
                </a:extLst>
              </p:cNvPr>
              <p:cNvSpPr txBox="1"/>
              <p:nvPr/>
            </p:nvSpPr>
            <p:spPr>
              <a:xfrm>
                <a:off x="475723" y="4779723"/>
                <a:ext cx="2003562" cy="445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𝑂𝐴𝐶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𝑂𝐵𝐷</m:t>
                          </m:r>
                        </m:e>
                      </m:acc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024999E-F254-4650-A65E-9A2477B0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3" y="4779723"/>
                <a:ext cx="2003562" cy="445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4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B258155C-6DBA-4357-BD75-E61334C42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2409768"/>
            <a:ext cx="5294716" cy="203846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C028884-59D5-4806-BBF4-F4271098A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283" y="1945377"/>
            <a:ext cx="5287783" cy="296724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E1E74CF-8F3D-49AA-91BC-EC1FF1376BA1}"/>
              </a:ext>
            </a:extLst>
          </p:cNvPr>
          <p:cNvSpPr txBox="1"/>
          <p:nvPr/>
        </p:nvSpPr>
        <p:spPr>
          <a:xfrm>
            <a:off x="6253817" y="1360602"/>
            <a:ext cx="428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B91840F-7A6B-4656-B6EB-807C65F9E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" y="139586"/>
            <a:ext cx="10966151" cy="132158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9928F3-B77C-4282-ADA8-6395551754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83100" y="2416692"/>
            <a:ext cx="4277881" cy="2665671"/>
            <a:chOff x="2824" y="444"/>
            <a:chExt cx="3407" cy="2123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1AD3700C-91C2-4985-BC72-7CE9A7C1A1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4" y="444"/>
              <a:ext cx="3407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3592C526-BBB8-4930-8C84-C7BECF529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6" y="672"/>
              <a:ext cx="2142" cy="96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B73AAB1C-8C96-4F13-8985-265871D9E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634"/>
              <a:ext cx="2469" cy="799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0A258173-EE61-4941-B8C2-39F2520A1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" y="1211"/>
              <a:ext cx="819" cy="99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4C2C3CE4-B330-4CED-AA8D-36D3CFB58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3" y="836"/>
              <a:ext cx="819" cy="110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3692EDED-2B45-4701-8133-8D5EDC3EB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384"/>
              <a:ext cx="75" cy="11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1CA8E83-8F14-4655-ADCC-61BFC706A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1336"/>
              <a:ext cx="100" cy="14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4710E31-943F-4DDA-B695-76948EFE37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9" y="1702"/>
              <a:ext cx="88" cy="13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72AD4A3-6226-4C24-9CAB-4EAC9D009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2" y="1711"/>
              <a:ext cx="88" cy="15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3DCD0BE8-E482-43A2-B8D8-0D4997C1D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980"/>
              <a:ext cx="13" cy="14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B76ACDEE-E871-480E-ACB6-33F59F394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1" y="1952"/>
              <a:ext cx="38" cy="16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25710207-8592-4386-81B0-18299782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653"/>
              <a:ext cx="21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charset="0"/>
                </a:rPr>
                <a:t>C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4BD630CC-611F-4C80-80E4-F604900E4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2231"/>
              <a:ext cx="20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charset="0"/>
                </a:rPr>
                <a:t>E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AF043F2C-BA50-474D-8C07-3B2AF14DB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028"/>
              <a:ext cx="21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008C7314-B60E-41BB-851B-C51B762FC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1981"/>
              <a:ext cx="21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5EA324F8-ABC6-428E-9268-A80CD8D6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1586"/>
              <a:ext cx="21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charset="0"/>
                </a:rPr>
                <a:t>A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6539DAA8-3116-48E1-9978-58334E34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" y="2393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B4F7B27-6B77-437C-A037-3BD863BC1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503"/>
              <a:ext cx="1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charset="0"/>
                </a:rPr>
                <a:t>y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6" name="Hình ảnh 25" descr="Ảnh có chứa bàn&#10;&#10;Mô tả được tạo tự động">
            <a:extLst>
              <a:ext uri="{FF2B5EF4-FFF2-40B4-BE49-F238E27FC236}">
                <a16:creationId xmlns:a16="http://schemas.microsoft.com/office/drawing/2014/main" id="{E128D44E-343F-4F18-8F27-946219A6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1" y="2029572"/>
            <a:ext cx="2594145" cy="2661904"/>
          </a:xfrm>
          <a:prstGeom prst="rect">
            <a:avLst/>
          </a:prstGeom>
        </p:spPr>
      </p:pic>
      <p:pic>
        <p:nvPicPr>
          <p:cNvPr id="28" name="Hình ảnh 2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3345B73-9407-4D2F-BF6C-2B6DD1AE4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7"/>
          <a:stretch/>
        </p:blipFill>
        <p:spPr>
          <a:xfrm>
            <a:off x="191646" y="4878447"/>
            <a:ext cx="5049341" cy="93993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5F89A21F-3CA0-4DF5-B055-3609F73A770B}"/>
              </a:ext>
            </a:extLst>
          </p:cNvPr>
          <p:cNvSpPr txBox="1"/>
          <p:nvPr/>
        </p:nvSpPr>
        <p:spPr>
          <a:xfrm>
            <a:off x="545985" y="1557856"/>
            <a:ext cx="42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Hình ảnh 30" descr="Ảnh có chứa văn bản&#10;&#10;Mô tả được tạo tự động">
            <a:extLst>
              <a:ext uri="{FF2B5EF4-FFF2-40B4-BE49-F238E27FC236}">
                <a16:creationId xmlns:a16="http://schemas.microsoft.com/office/drawing/2014/main" id="{02FD7FE2-EC90-4A46-B62B-3415A6D24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0" r="54212" b="32932"/>
          <a:stretch/>
        </p:blipFill>
        <p:spPr>
          <a:xfrm>
            <a:off x="3861814" y="5284897"/>
            <a:ext cx="2492136" cy="1183525"/>
          </a:xfrm>
          <a:prstGeom prst="rect">
            <a:avLst/>
          </a:prstGeom>
        </p:spPr>
      </p:pic>
      <p:pic>
        <p:nvPicPr>
          <p:cNvPr id="33" name="Hình ảnh 32" descr="Ảnh có chứa văn bản&#10;&#10;Mô tả được tạo tự động">
            <a:extLst>
              <a:ext uri="{FF2B5EF4-FFF2-40B4-BE49-F238E27FC236}">
                <a16:creationId xmlns:a16="http://schemas.microsoft.com/office/drawing/2014/main" id="{8DA8DB69-5FEC-4C57-A5D1-01A14963B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8"/>
          <a:stretch/>
        </p:blipFill>
        <p:spPr>
          <a:xfrm>
            <a:off x="6813831" y="5209100"/>
            <a:ext cx="5294526" cy="1051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304FE43-8E36-4980-82B3-B314F5CB2B88}"/>
                  </a:ext>
                </a:extLst>
              </p:cNvPr>
              <p:cNvSpPr txBox="1"/>
              <p:nvPr/>
            </p:nvSpPr>
            <p:spPr>
              <a:xfrm>
                <a:off x="6096000" y="5549451"/>
                <a:ext cx="680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304FE43-8E36-4980-82B3-B314F5CB2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49451"/>
                <a:ext cx="6803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4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erris wheel">
            <a:extLst>
              <a:ext uri="{FF2B5EF4-FFF2-40B4-BE49-F238E27FC236}">
                <a16:creationId xmlns:a16="http://schemas.microsoft.com/office/drawing/2014/main" id="{A02FB5C3-BA39-4623-B4EC-2CF30BBBF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0" r="250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2D06AACF-D395-4D5D-BFB1-71366BC3D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 HỢP BẰNG NHAU THỨ BA CỦA TAM GIÁC</a:t>
            </a:r>
            <a:br>
              <a:rPr lang="vi-VN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3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vi-VN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vi-VN" sz="3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vi-VN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vi-VN" sz="3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vi-VN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vi-VN" sz="3700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6CCC1CB-7AD3-4C6A-8D61-236A047D6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vi-VN" sz="2000"/>
              <a:t>Giáo viên: Nguyễn Thị Lê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48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51353F-15BD-40C1-9B78-7F587C71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 TAM GIÁC BIẾT 1 CẠNH VÀ HAI GÓC KỀ 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5102F0BE-36F2-4A53-863E-D601A8970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97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vi-VN" dirty="0"/>
                  <a:t>Bài </a:t>
                </a:r>
                <a:r>
                  <a:rPr lang="vi-VN" dirty="0" err="1"/>
                  <a:t>toán</a:t>
                </a:r>
                <a:r>
                  <a:rPr lang="vi-VN" dirty="0"/>
                  <a:t>: </a:t>
                </a:r>
                <a:r>
                  <a:rPr lang="vi-VN" dirty="0" err="1"/>
                  <a:t>Vẽ</a:t>
                </a:r>
                <a:r>
                  <a:rPr lang="vi-VN" dirty="0"/>
                  <a:t> tam </a:t>
                </a:r>
                <a:r>
                  <a:rPr lang="vi-VN" dirty="0" err="1"/>
                  <a:t>giác</a:t>
                </a:r>
                <a:r>
                  <a:rPr lang="vi-VN" dirty="0"/>
                  <a:t> ABC </a:t>
                </a:r>
                <a:r>
                  <a:rPr lang="vi-VN" dirty="0" err="1"/>
                  <a:t>biết</a:t>
                </a:r>
                <a:r>
                  <a:rPr lang="vi-VN" dirty="0"/>
                  <a:t> BC = 4 </a:t>
                </a:r>
                <a:r>
                  <a:rPr lang="vi-VN" dirty="0" err="1"/>
                  <a:t>cm</a:t>
                </a:r>
                <a:r>
                  <a:rPr lang="vi-VN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5102F0BE-36F2-4A53-863E-D601A8970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9742"/>
              </a:xfrm>
              <a:blipFill>
                <a:blip r:embed="rId2"/>
                <a:stretch>
                  <a:fillRect l="-1043" t="-29730" b="-364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6C2E90-36E2-4A41-ACBE-C0B0F8FCE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1" b="77906"/>
          <a:stretch/>
        </p:blipFill>
        <p:spPr>
          <a:xfrm>
            <a:off x="564983" y="2688100"/>
            <a:ext cx="4183287" cy="480401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E57394-808C-4022-998D-FF5730BCD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27793"/>
          <a:stretch/>
        </p:blipFill>
        <p:spPr>
          <a:xfrm>
            <a:off x="564983" y="3156676"/>
            <a:ext cx="10134407" cy="1065648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88739B-835F-40E1-A9A1-3474CC278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8" r="33734" b="-925"/>
          <a:stretch/>
        </p:blipFill>
        <p:spPr>
          <a:xfrm>
            <a:off x="564983" y="4234149"/>
            <a:ext cx="7154254" cy="53062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5C5AE46-332F-40BD-95DE-B69A9C9EF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13" y="3950636"/>
            <a:ext cx="3582063" cy="2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73487C-8692-463A-8295-B558EFCC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Trường</a:t>
            </a:r>
            <a:r>
              <a:rPr lang="vi-VN" dirty="0"/>
              <a:t> </a:t>
            </a:r>
            <a:r>
              <a:rPr lang="vi-VN" dirty="0" err="1"/>
              <a:t>hợp</a:t>
            </a:r>
            <a:r>
              <a:rPr lang="vi-VN" dirty="0"/>
              <a:t> </a:t>
            </a:r>
            <a:r>
              <a:rPr lang="vi-VN" dirty="0" err="1"/>
              <a:t>bằng</a:t>
            </a:r>
            <a:r>
              <a:rPr lang="vi-VN" dirty="0"/>
              <a:t> nhau </a:t>
            </a:r>
            <a:r>
              <a:rPr lang="vi-VN" dirty="0" err="1"/>
              <a:t>góc</a:t>
            </a:r>
            <a:r>
              <a:rPr lang="vi-VN" dirty="0"/>
              <a:t> – </a:t>
            </a:r>
            <a:r>
              <a:rPr lang="vi-VN" dirty="0" err="1"/>
              <a:t>cạnh</a:t>
            </a:r>
            <a:r>
              <a:rPr lang="vi-VN" dirty="0"/>
              <a:t> - </a:t>
            </a:r>
            <a:r>
              <a:rPr lang="vi-VN" dirty="0" err="1"/>
              <a:t>góc</a:t>
            </a:r>
            <a:endParaRPr lang="vi-VN" dirty="0"/>
          </a:p>
        </p:txBody>
      </p:sp>
      <p:pic>
        <p:nvPicPr>
          <p:cNvPr id="5" name="Chỗ dành sẵn cho Nội dung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88DC10-1C9E-40B7-B413-79ECE82A4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8" y="1690688"/>
            <a:ext cx="10831315" cy="1541610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578EDAF-5E53-4D57-BA10-494601AB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37" y="3164773"/>
            <a:ext cx="2854344" cy="20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CD0490-33F6-433B-87BE-4CF167C73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5"/>
          <a:stretch/>
        </p:blipFill>
        <p:spPr>
          <a:xfrm>
            <a:off x="524930" y="3833167"/>
            <a:ext cx="3857635" cy="101528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3893B6F2-7E3E-4876-96AD-C308A3703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8" r="23164" b="15477"/>
          <a:stretch/>
        </p:blipFill>
        <p:spPr>
          <a:xfrm>
            <a:off x="524930" y="4745757"/>
            <a:ext cx="2930651" cy="2002539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31A6DFCB-4237-452C-BD68-660402A43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7" r="2380" b="2380"/>
          <a:stretch/>
        </p:blipFill>
        <p:spPr>
          <a:xfrm>
            <a:off x="2277819" y="5334776"/>
            <a:ext cx="5061741" cy="555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9D2AAC4-0F8E-4551-B799-8485AB55C7BD}"/>
              </a:ext>
            </a:extLst>
          </p:cNvPr>
          <p:cNvSpPr txBox="1"/>
          <p:nvPr/>
        </p:nvSpPr>
        <p:spPr>
          <a:xfrm>
            <a:off x="524930" y="3331501"/>
            <a:ext cx="42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F5F25C1-BF5E-4CE3-9C5A-6F23E8F1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1" y="309877"/>
            <a:ext cx="11552378" cy="12105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DDCB4C2-17C5-428C-8417-3F8E1B5BE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7380" b="87395"/>
          <a:stretch/>
        </p:blipFill>
        <p:spPr>
          <a:xfrm>
            <a:off x="319811" y="1775638"/>
            <a:ext cx="2768219" cy="36150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F6184C1-2B77-46C7-8853-A65351858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5148" r="73966" b="75763"/>
          <a:stretch/>
        </p:blipFill>
        <p:spPr>
          <a:xfrm>
            <a:off x="319811" y="2137144"/>
            <a:ext cx="808080" cy="25518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8184806-E68A-4269-A819-B7C4EE749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t="29570" r="43881" b="17372"/>
          <a:stretch/>
        </p:blipFill>
        <p:spPr>
          <a:xfrm>
            <a:off x="746992" y="2137144"/>
            <a:ext cx="1360968" cy="161730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02ACF89-74A2-45A6-9640-B5A336605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5"/>
          <a:stretch/>
        </p:blipFill>
        <p:spPr>
          <a:xfrm>
            <a:off x="319811" y="3754446"/>
            <a:ext cx="3100211" cy="36150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5F2A9D-A70A-4841-8E00-E2C329D99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48" y="1779495"/>
            <a:ext cx="6971809" cy="23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5046BCE-5DBD-407C-B621-3169F937E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66074" cy="2599138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C109BCE-4FC6-4951-93F6-2FF919D0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34615" r="66205"/>
          <a:stretch/>
        </p:blipFill>
        <p:spPr>
          <a:xfrm>
            <a:off x="659217" y="3341055"/>
            <a:ext cx="3700131" cy="2757870"/>
          </a:xfrm>
          <a:prstGeom prst="rect">
            <a:avLst/>
          </a:prstGeom>
        </p:spPr>
      </p:pic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id="{18E6E7F2-2404-49C7-96FA-2894DFC38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r="-1" b="7325"/>
          <a:stretch/>
        </p:blipFill>
        <p:spPr>
          <a:xfrm>
            <a:off x="4813630" y="4017721"/>
            <a:ext cx="6038048" cy="18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5B8E449-DE6D-4DC9-B573-A378C4712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3" t="30184" r="34952"/>
          <a:stretch/>
        </p:blipFill>
        <p:spPr>
          <a:xfrm>
            <a:off x="643467" y="1337419"/>
            <a:ext cx="5294716" cy="4183160"/>
          </a:xfrm>
          <a:prstGeom prst="parallelogram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FBE59E0A-D7EF-41B1-B926-753D49163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388190" y="2753961"/>
            <a:ext cx="5294715" cy="13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127</Words>
  <Application>Microsoft Office PowerPoint</Application>
  <PresentationFormat>Màn hình rộng</PresentationFormat>
  <Paragraphs>25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VNI-Times</vt:lpstr>
      <vt:lpstr>Chủ đề Office</vt:lpstr>
      <vt:lpstr>Luyện tập</vt:lpstr>
      <vt:lpstr>Bản trình bày PowerPoint</vt:lpstr>
      <vt:lpstr>Bản trình bày PowerPoint</vt:lpstr>
      <vt:lpstr>TRƯỜNG HỢP BẰNG NHAU THỨ BA CỦA TAM GIÁC (Góc – Cạnh – Góc)</vt:lpstr>
      <vt:lpstr>VẼ TAM GIÁC BIẾT 1 CẠNH VÀ HAI GÓC KỀ </vt:lpstr>
      <vt:lpstr>Trường hợp bằng nhau góc – cạnh - góc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Duong Vu</dc:creator>
  <cp:lastModifiedBy>Duong Vu</cp:lastModifiedBy>
  <cp:revision>1</cp:revision>
  <dcterms:created xsi:type="dcterms:W3CDTF">2021-12-05T08:51:10Z</dcterms:created>
  <dcterms:modified xsi:type="dcterms:W3CDTF">2021-12-11T05:21:48Z</dcterms:modified>
</cp:coreProperties>
</file>